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9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F83B-53E9-4509-93E4-555BECBAA94E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37684"/>
            <a:ext cx="9144000" cy="434871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проекта </a:t>
            </a:r>
            <a:b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«Бережливая поликлиника»,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реализованного в 2017 году в поликлиническом отделении №2 </a:t>
            </a:r>
            <a:b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 «Детская городская больница» </a:t>
            </a:r>
            <a:b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Волгодонск, </a:t>
            </a:r>
            <a:b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поликлинических отделениях  МУЗ «Детская городская больница» </a:t>
            </a:r>
            <a:b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6379534"/>
            <a:ext cx="9144000" cy="637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64490"/>
            <a:ext cx="10515600" cy="762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</a:t>
            </a:r>
          </a:p>
        </p:txBody>
      </p:sp>
      <p:pic>
        <p:nvPicPr>
          <p:cNvPr id="4" name="Замещающее содержимое 3" descr="Снимок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3020" y="1047750"/>
            <a:ext cx="4436745" cy="435165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9355" y="1047750"/>
            <a:ext cx="4903470" cy="4434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</a:rPr>
              <a:t>Карта текущего (исходного) состояния: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* - электронный формат, читаемый вид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E:\ПСР\Новая папка\разд потоко зд и б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570" r="-606"/>
          <a:stretch>
            <a:fillRect/>
          </a:stretch>
        </p:blipFill>
        <p:spPr>
          <a:xfrm>
            <a:off x="334438" y="1264212"/>
            <a:ext cx="103511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Проблемы и решения: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6044036"/>
              </p:ext>
            </p:extLst>
          </p:nvPr>
        </p:nvGraphicFramePr>
        <p:xfrm>
          <a:off x="838200" y="1063256"/>
          <a:ext cx="10515600" cy="38808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6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5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63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4090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Проблемы*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Коренные причины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664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Смешение потоков пациентов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Не было отдельного входа для кабинета неотложной помощи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2.Не было зоны ожидания для пациентов кабинета неотложной помощи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3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Отсутствие колясочной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Не было крытой колясочной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3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Отсутсвие зоны комфортного пребывания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Не было зон комфортного пребывания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3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Отсутствие открытой регистратуры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1. Не было открытой регистратуры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3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en-US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Отсутствие картохранилища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1. не было картохранилища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Коренные причины проблем 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решения: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59822" y="1601470"/>
          <a:ext cx="10515600" cy="46863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6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4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Коренная 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Решения*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 было отдельного входа для кабинета неотложной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Проведена перепланировка кабинета неотложной помощи, проведены ремонтные работы</a:t>
                      </a:r>
                    </a:p>
                    <a:p>
                      <a:r>
                        <a:rPr lang="ru-RU" sz="1600" dirty="0"/>
                        <a:t>2.Оборудован отдельный вход в кабинет неотложной помощи с улицы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 было зоны комфортного пребывания для пациентов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Создана зона комфортного пребывания для пациентов и их законных представителей.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Не было крытой колясочной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Создана крытая колясочная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en-US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/>
                        <a:t>Не было открытой регистратуры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sym typeface="+mn-ea"/>
                        </a:rPr>
                        <a:t>1. Проведена перепланировка холла, организована открытая регистратура, проведены ремонтные работы</a:t>
                      </a:r>
                      <a:endParaRPr lang="ru-RU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alt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/>
                        <a:t>Не было картохранилища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/>
                        <a:t>2. Проведена перепланировка помещений отделения, выделено помещение под картохранилище, оборудовано картохранилище.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целевого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* - электронный формат, читаемый вид</a:t>
            </a:r>
          </a:p>
          <a:p>
            <a:endParaRPr lang="ru-RU" dirty="0"/>
          </a:p>
        </p:txBody>
      </p:sp>
      <p:pic>
        <p:nvPicPr>
          <p:cNvPr id="19461" name="Picture 3" descr="E:\ПСР\Новая папка\разд потоков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616" r="243"/>
          <a:stretch>
            <a:fillRect/>
          </a:stretch>
        </p:blipFill>
        <p:spPr>
          <a:xfrm>
            <a:off x="356235" y="1463040"/>
            <a:ext cx="10748645" cy="4890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Разработанные стандарты </a:t>
            </a:r>
            <a:r>
              <a:rPr lang="ru-RU" dirty="0"/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пример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" y="1390650"/>
            <a:ext cx="10825480" cy="49523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Алгоритм действий  врача педиатра участкового при проведении повторного приема пациента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Цель: постановка окончательного диагноза и определение тактики ведения пациента до выздоровления (стабилизации состояния в зависимости от диагноза)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Алгоритм действий: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1.Приветствовать пациента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2.Установить доверительные отношения с пациентом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3.Вымыть руки согласно технике мытья рук, по необходимости надеть маску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4.Провести сбор жалоб, выявить динамику в самочувствии больного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5.Провести оценку объективного состояния больного, определить самочувствие пациента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6.Провести объективный осмотр пациента, выявить динамику в состоянии больного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7.Вымыть руки после осмотра согласно технике мытья рук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8.Провести интерпретацию данных дополнительных методов исследований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9. Назначить при необходимости дополнительные методы обследования, по показаниям - консультации узких специалистов для постановки окончательного диагноза в соответствии с протоколами диагностики и лечения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10. Установить заключительный диагноз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11.Провести коррекцию лечения с учетом выявленных заболеваний и отклонений в данных дополнительных обследований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12.Назначить дату последующего осмотра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13.Сделать запись осмотра в амбулаторной карте (форма №112/у)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b="1" dirty="0"/>
              <a:t>Индикаторы эффективности: стабилизация/ улучшение/ выздоровление пациент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05872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Результаты</a:t>
            </a:r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ph idx="1"/>
          </p:nvPr>
        </p:nvGraphicFramePr>
        <p:xfrm>
          <a:off x="610870" y="1224915"/>
          <a:ext cx="10742930" cy="521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6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1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Улучшаемый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Достигнутое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оборудование отдельного входа в кабинет неотложной помощи с улицы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пересечение </a:t>
                      </a:r>
                      <a:r>
                        <a:rPr lang="ru-RU" sz="1600" dirty="0">
                          <a:sym typeface="+mn-ea"/>
                        </a:rPr>
                        <a:t>более 1 раза потоков экстренных, плановых больных , здоровых пациентов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отсутсвие пересечения потоков пациентов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потоки пациентов разделены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выделение и оборудование крытой колясочной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отсутсвие оборудованной колясочной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имеется крытая колясочная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создана крытая колясочная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закупка мебели для зон комфортного пребывания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sz="1600" dirty="0"/>
                        <a:t>нет зон комфортного пребывания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имеется зона комфортного пребывания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созданы зоны комфортного пребывания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перепланировка холла отделения для организации открытой регистратуры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altLang="en-US" sz="1600" dirty="0"/>
                        <a:t>нет открытой регистратуры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/>
                        <a:t>имеется открытая регистратура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/>
                        <a:t>создана открытая регистратура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6664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перепланировка помещений отделения для картохранилища</a:t>
                      </a:r>
                    </a:p>
                    <a:p>
                      <a:pPr indent="0">
                        <a:buFont typeface="+mj-lt"/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ru-RU" altLang="en-US" sz="1600" dirty="0"/>
                        <a:t>нет картохранилища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/>
                        <a:t>имеется картохранилище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/>
                        <a:t>создано </a:t>
                      </a:r>
                      <a:r>
                        <a:rPr lang="ru-RU" altLang="en-US" sz="1600" dirty="0" err="1"/>
                        <a:t>картохранилище</a:t>
                      </a:r>
                      <a:endParaRPr lang="ru-RU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29083" y="3244334"/>
            <a:ext cx="393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Создание зон комфортного ожидания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959" y="169816"/>
            <a:ext cx="10515600" cy="697911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914400"/>
            <a:ext cx="5157787" cy="1590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110343"/>
            <a:ext cx="5183188" cy="13947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AppData\Local\Temp\Tmp_view\IMG-20200731-WA00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00354" y="352698"/>
            <a:ext cx="5255034" cy="2547256"/>
          </a:xfrm>
          <a:prstGeom prst="rect">
            <a:avLst/>
          </a:prstGeom>
          <a:noFill/>
        </p:spPr>
      </p:pic>
      <p:pic>
        <p:nvPicPr>
          <p:cNvPr id="1027" name="Picture 3" descr="C:\Users\Марина\AppData\Local\Temp\Tmp_view\IMG-20200731-WA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578" y="888274"/>
            <a:ext cx="5525588" cy="2743199"/>
          </a:xfrm>
          <a:prstGeom prst="rect">
            <a:avLst/>
          </a:prstGeom>
          <a:noFill/>
        </p:spPr>
      </p:pic>
      <p:pic>
        <p:nvPicPr>
          <p:cNvPr id="1028" name="Picture 4" descr="C:\Users\Марина\AppData\Local\Temp\Tmp_view\IMG-20200731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2868" y="2730136"/>
            <a:ext cx="4637314" cy="2063932"/>
          </a:xfrm>
          <a:prstGeom prst="rect">
            <a:avLst/>
          </a:prstGeom>
          <a:noFill/>
        </p:spPr>
      </p:pic>
      <p:pic>
        <p:nvPicPr>
          <p:cNvPr id="1029" name="Picture 5" descr="C:\Users\Марина\AppData\Local\Temp\Tmp_view\IMG-20200731-WA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5103" y="3749040"/>
            <a:ext cx="4346166" cy="2586446"/>
          </a:xfrm>
          <a:prstGeom prst="rect">
            <a:avLst/>
          </a:prstGeom>
          <a:noFill/>
        </p:spPr>
      </p:pic>
      <p:pic>
        <p:nvPicPr>
          <p:cNvPr id="1031" name="Picture 7" descr="https://donday-volgodonsk.ru/uploads/posts/2019-12/1576683192_img_0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1314" y="4612341"/>
            <a:ext cx="3101789" cy="2245659"/>
          </a:xfrm>
          <a:prstGeom prst="rect">
            <a:avLst/>
          </a:prstGeom>
          <a:noFill/>
        </p:spPr>
      </p:pic>
      <p:pic>
        <p:nvPicPr>
          <p:cNvPr id="1037" name="Picture 13" descr="https://im0-tub-ru.yandex.net/i?id=a87b3a4ee24ae4630f521d878dde66db&amp;ref=rim&amp;n=33&amp;w=200&amp;h=1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0639" y="4617719"/>
            <a:ext cx="3331029" cy="2005149"/>
          </a:xfrm>
          <a:prstGeom prst="rect">
            <a:avLst/>
          </a:prstGeom>
          <a:noFill/>
        </p:spPr>
      </p:pic>
      <p:pic>
        <p:nvPicPr>
          <p:cNvPr id="1040" name="Picture 16" descr="https://im0-tub-ru.yandex.net/i?id=3a6f5dea3cea77c38f61cd8d60aa8cf2&amp;ref=rim&amp;n=33&amp;w=200&amp;h=1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2731" y="2403566"/>
            <a:ext cx="3053352" cy="216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483</Words>
  <Application>Microsoft Office PowerPoint</Application>
  <PresentationFormat>Произвольный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Тиражирование проекта  «Бережливая поликлиника», реализованного в 2017 году в поликлиническом отделении №2  МУЗ «Детская городская больница»  г. Волгодонск,  в других поликлинических отделениях  МУЗ «Детская городская больница»  г. Волгодонска</vt:lpstr>
      <vt:lpstr>      </vt:lpstr>
      <vt:lpstr>Карта текущего (исходного) состояния:</vt:lpstr>
      <vt:lpstr>Проблемы и решения:</vt:lpstr>
      <vt:lpstr>Коренные причины проблем и решения:</vt:lpstr>
      <vt:lpstr>Карта целевого состояния</vt:lpstr>
      <vt:lpstr>Разработанные стандарты (пример)</vt:lpstr>
      <vt:lpstr>Результаты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 РФ</dc:title>
  <dc:creator>Дмитрий Крошка</dc:creator>
  <cp:lastModifiedBy>Марина</cp:lastModifiedBy>
  <cp:revision>47</cp:revision>
  <dcterms:created xsi:type="dcterms:W3CDTF">2019-10-03T19:29:00Z</dcterms:created>
  <dcterms:modified xsi:type="dcterms:W3CDTF">2020-08-03T22:10:37Z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